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85B2-D4E0-405A-99D9-CDC7F12DDC25}" type="datetimeFigureOut">
              <a:rPr lang="cs-CZ" smtClean="0"/>
              <a:t>1.12.2018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293FF-7E61-4385-B530-CD96008E5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12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135B-73DC-491A-8362-FE20D8655C5C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6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C705-0A9F-4A6B-AD3F-9A7B6D0ECF45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2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AFC9-CDA0-4AA1-B89B-349A4A443E06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26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6DEA-118C-42CB-B90E-94B9CF6CD4CD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9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C2F-2AAA-4394-A086-7D70993794F5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6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BD1-9D9E-455E-BEA3-E7717E59C52A}" type="datetime1">
              <a:rPr lang="cs-CZ" smtClean="0"/>
              <a:t>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2866-907A-4648-B01B-4923B2390CCF}" type="datetime1">
              <a:rPr lang="cs-CZ" smtClean="0"/>
              <a:t>1.12.2018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5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BC8E-6E9F-4D5F-8B94-D204D4B8ABB7}" type="datetime1">
              <a:rPr lang="cs-CZ" smtClean="0"/>
              <a:t>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75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AB87-F4DD-4638-A084-05DE283249F0}" type="datetime1">
              <a:rPr lang="cs-CZ" smtClean="0"/>
              <a:t>1.12.2018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8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9509-6592-408F-9B89-07F4CB8C8E19}" type="datetime1">
              <a:rPr lang="cs-CZ" smtClean="0"/>
              <a:t>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B4FF-F7CD-4330-A901-352E1EE92A28}" type="datetime1">
              <a:rPr lang="cs-CZ" smtClean="0"/>
              <a:t>1.12.2018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43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92DF-7281-49CB-97BA-53C3FBF5E62E}" type="datetime1">
              <a:rPr lang="cs-CZ" smtClean="0"/>
              <a:t>1.12.2018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http://www.ok1vm.cz/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7B46-6209-4EE1-BC79-3349924BA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4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Two Geostationary Amateur Radio Transponders on </a:t>
            </a:r>
            <a:r>
              <a:rPr lang="en-US" b="1" dirty="0" err="1" smtClean="0">
                <a:solidFill>
                  <a:srgbClr val="FFFF00"/>
                </a:solidFill>
              </a:rPr>
              <a:t>Es’hail</a:t>
            </a:r>
            <a:r>
              <a:rPr lang="en-US" b="1" dirty="0" smtClean="0">
                <a:solidFill>
                  <a:srgbClr val="FFFF00"/>
                </a:solidFill>
              </a:rPr>
              <a:t> 2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064896" cy="271115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33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Oblast pokrytí Es'hail-2. Přesné vzestupné a sestupné kmitočty budou teprve oznámeny, ale </a:t>
            </a:r>
            <a:r>
              <a:rPr lang="cs-CZ" dirty="0" err="1" smtClean="0"/>
              <a:t>uplinky</a:t>
            </a:r>
            <a:r>
              <a:rPr lang="cs-CZ" dirty="0" smtClean="0"/>
              <a:t> budou v pásmu 2,400-2,450 GHz a </a:t>
            </a:r>
            <a:r>
              <a:rPr lang="cs-CZ" dirty="0" err="1" smtClean="0"/>
              <a:t>downlink</a:t>
            </a:r>
            <a:r>
              <a:rPr lang="cs-CZ" dirty="0" smtClean="0"/>
              <a:t> v přidělených kmitočtech amatérských družicových služeb 10,450-10,500 GHz.</a:t>
            </a:r>
            <a:br>
              <a:rPr lang="cs-CZ" dirty="0" smtClean="0"/>
            </a:br>
            <a:r>
              <a:rPr lang="cs-CZ" dirty="0" smtClean="0"/>
              <a:t>Oba transpondéry budou mít širokopásmové antény, které zajistí plné pokrytí asi 1/3 zemského povrchu. Přesné provozní plány budou dokončeny v nadcházejících měsících, ale předpokládá se, že pro tento satelit bude zapotřebí pouze poměrně jednoduché pozemní vybavení.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Es'HailSat-2 bude poskytovat 250 kHz lineární převaděč pro běžný analogový provoz. </a:t>
            </a:r>
            <a:r>
              <a:rPr lang="cs-CZ" dirty="0" smtClean="0"/>
              <a:t>Další</a:t>
            </a:r>
            <a:r>
              <a:rPr lang="cs-CZ" dirty="0" smtClean="0"/>
              <a:t> transpondér, který bude mít šířku pásma 8 MHz. Ten je určen pro experimentální digitální modulační schémata a DVB amatérskou televizi.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59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57468" cy="66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97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Es‘hail</a:t>
            </a:r>
            <a:r>
              <a:rPr lang="cs-CZ" dirty="0" smtClean="0"/>
              <a:t> 2</a:t>
            </a:r>
            <a:br>
              <a:rPr lang="cs-CZ" dirty="0" smtClean="0"/>
            </a:br>
            <a:r>
              <a:rPr lang="cs-CZ" sz="3600" dirty="0" smtClean="0"/>
              <a:t>AMSAT P4A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7412"/>
            <a:ext cx="8064896" cy="4939749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4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928"/>
            <a:ext cx="4392488" cy="67576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816424" cy="6876439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1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15.11.2018</a:t>
            </a:r>
            <a:br>
              <a:rPr lang="cs-CZ" dirty="0" smtClean="0"/>
            </a:br>
            <a:r>
              <a:rPr lang="cs-CZ" sz="2200" dirty="0" smtClean="0"/>
              <a:t>https://www.youtube.com/watch?v=endevCUfqYg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6" y="1600200"/>
            <a:ext cx="8081708" cy="4525963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http://www.ok1vm.cz/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673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105</Words>
  <Application>Microsoft Office PowerPoint</Application>
  <PresentationFormat>Předvádění na obrazovce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Two Geostationary Amateur Radio Transponders on Es’hail 2 </vt:lpstr>
      <vt:lpstr>Prezentace aplikace PowerPoint</vt:lpstr>
      <vt:lpstr>Prezentace aplikace PowerPoint</vt:lpstr>
      <vt:lpstr>Prezentace aplikace PowerPoint</vt:lpstr>
      <vt:lpstr>Es‘hail 2 AMSAT P4A</vt:lpstr>
      <vt:lpstr>Prezentace aplikace PowerPoint</vt:lpstr>
      <vt:lpstr>15.11.2018 https://www.youtube.com/watch?v=endevCUfqYg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Geostationary Amateur Radio Transponders on Es’hail 2</dc:title>
  <dc:creator>Admin</dc:creator>
  <cp:lastModifiedBy>Admin</cp:lastModifiedBy>
  <cp:revision>5</cp:revision>
  <dcterms:created xsi:type="dcterms:W3CDTF">2018-12-01T06:45:08Z</dcterms:created>
  <dcterms:modified xsi:type="dcterms:W3CDTF">2018-12-01T07:29:13Z</dcterms:modified>
</cp:coreProperties>
</file>